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  <p:embeddedFont>
      <p:font typeface="Lora SemiBold"/>
      <p:regular r:id="rId16"/>
      <p:bold r:id="rId17"/>
      <p:italic r:id="rId18"/>
      <p:boldItalic r:id="rId19"/>
    </p:embeddedFont>
    <p:embeddedFont>
      <p:font typeface="EB Garamond SemiBold"/>
      <p:regular r:id="rId20"/>
      <p:bold r:id="rId21"/>
      <p:italic r:id="rId22"/>
      <p:boldItalic r:id="rId23"/>
    </p:embeddedFont>
    <p:embeddedFont>
      <p:font typeface="EB Garamond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SemiBold-regular.fntdata"/><Relationship Id="rId22" Type="http://schemas.openxmlformats.org/officeDocument/2006/relationships/font" Target="fonts/EBGaramondSemiBold-italic.fntdata"/><Relationship Id="rId21" Type="http://schemas.openxmlformats.org/officeDocument/2006/relationships/font" Target="fonts/EBGaramondSemiBold-bold.fntdata"/><Relationship Id="rId24" Type="http://schemas.openxmlformats.org/officeDocument/2006/relationships/font" Target="fonts/EBGaramond-regular.fntdata"/><Relationship Id="rId23" Type="http://schemas.openxmlformats.org/officeDocument/2006/relationships/font" Target="fonts/EBGaramond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italic.fntdata"/><Relationship Id="rId25" Type="http://schemas.openxmlformats.org/officeDocument/2006/relationships/font" Target="fonts/EBGaramond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LoraSemiBold-bold.fntdata"/><Relationship Id="rId16" Type="http://schemas.openxmlformats.org/officeDocument/2006/relationships/font" Target="fonts/LoraSemiBold-regular.fntdata"/><Relationship Id="rId19" Type="http://schemas.openxmlformats.org/officeDocument/2006/relationships/font" Target="fonts/LoraSemiBold-boldItalic.fntdata"/><Relationship Id="rId18" Type="http://schemas.openxmlformats.org/officeDocument/2006/relationships/font" Target="fonts/Lora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f94ac9c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f94ac9c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f94ac9c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f94ac9c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f94ac9c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f94ac9c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f94ac9c5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f94ac9c5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f94ac9c5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f94ac9c5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94ac9c5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94ac9c5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715e3a4759aa8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715e3a4759aa8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36529" y="892804"/>
            <a:ext cx="6520200" cy="122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Inizia lo spettacolo…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Inizia lo spettacolo </a:t>
            </a:r>
            <a:endParaRPr sz="44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1152600"/>
            <a:ext cx="4572000" cy="40983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rPr>
              <a:t>Inizia lo spettacolo e tu sei sul palco, pronta ad </a:t>
            </a:r>
            <a:r>
              <a:rPr lang="it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rPr>
              <a:t>esibirti,</a:t>
            </a:r>
            <a:r>
              <a:rPr lang="it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rPr>
              <a:t> ma con la paura di sbagliare.</a:t>
            </a:r>
            <a:endParaRPr>
              <a:solidFill>
                <a:schemeClr val="dk1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rPr>
              <a:t>Ecco, il sipario si apre e hai davanti migliaia di spettatori che entrano nella tua vita e la giudicano.</a:t>
            </a:r>
            <a:endParaRPr>
              <a:solidFill>
                <a:schemeClr val="dk1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rPr>
              <a:t>Devi essere perfetta!</a:t>
            </a:r>
            <a:endParaRPr>
              <a:solidFill>
                <a:schemeClr val="dk1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rPr>
              <a:t>Non puoi deluderli.</a:t>
            </a:r>
            <a:endParaRPr>
              <a:solidFill>
                <a:schemeClr val="dk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600"/>
            <a:ext cx="4572000" cy="409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-75" y="0"/>
            <a:ext cx="9144000" cy="922500"/>
          </a:xfrm>
          <a:prstGeom prst="rect">
            <a:avLst/>
          </a:prstGeom>
          <a:solidFill>
            <a:srgbClr val="0B5394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Ho paura di non piacere.</a:t>
            </a:r>
            <a:endParaRPr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390150" y="1350825"/>
            <a:ext cx="43380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B6D7A8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Se a qualcuno non dovessi piacere????</a:t>
            </a:r>
            <a:endParaRPr sz="1800">
              <a:solidFill>
                <a:schemeClr val="dk1"/>
              </a:solidFill>
              <a:highlight>
                <a:srgbClr val="B6D7A8"/>
              </a:highlight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B6D7A8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Tranquilla! Guarda dall’altra parte, vai oltre, devi superare quel baratro.</a:t>
            </a:r>
            <a:endParaRPr sz="1800">
              <a:solidFill>
                <a:schemeClr val="dk1"/>
              </a:solidFill>
              <a:highlight>
                <a:srgbClr val="B6D7A8"/>
              </a:highlight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B6D7A8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Sposta lo sguardo verso coloro che ti guardano e ti sorridono mentre ti esibisci.</a:t>
            </a:r>
            <a:endParaRPr sz="1800">
              <a:solidFill>
                <a:schemeClr val="dk1"/>
              </a:solidFill>
              <a:highlight>
                <a:srgbClr val="B6D7A8"/>
              </a:highlight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0" y="0"/>
            <a:ext cx="9144000" cy="1126500"/>
          </a:xfrm>
          <a:prstGeom prst="rect">
            <a:avLst/>
          </a:prstGeom>
          <a:solidFill>
            <a:srgbClr val="0B5394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Trovare il coraggio di essere se stessi.</a:t>
            </a:r>
            <a:endParaRPr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0" y="1126500"/>
            <a:ext cx="4572000" cy="40170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Mentre mi esibisco noto tra gli spettatori una ragazza con gli occhi dolci e con il sorriso contagioso.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Il suo sorriso mi incoraggia….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Ora è con me sulla scena e mi aiuta ad esprimermi tenendomi per mano.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Con lei, la mia migliore </a:t>
            </a: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amica, non</a:t>
            </a: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ho più paura di mostrare il mio corpo, non ho più paura di mostrare le mie debolezze, non ho più paura di mostrare i miei difetti…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26500"/>
            <a:ext cx="4572000" cy="40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3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Con lei, la mia migliore amica, non ho più paura di mostrare il mio corpo, non ho più paura di mostrare le mie debolezze, non ho più paura di mostrare i miei difetti…</a:t>
            </a:r>
            <a:endParaRPr sz="3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300" y="1779400"/>
            <a:ext cx="6792200" cy="32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6"/>
                </a:solidFill>
              </a:rPr>
              <a:t>Lo spettacolo è finito!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0" y="1152475"/>
            <a:ext cx="5099100" cy="39909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Non ho più bisogno di recitare.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Grazie alla mia amica ho capito che vado bene così come sono.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Per lei sono unica, 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Sono forte,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Sono bella! 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Finalmente ho trovato il coraggio di essere me stessa.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100" y="1152475"/>
            <a:ext cx="4044900" cy="39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4A7D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41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Non voglio più essere un’attrice sulla scena della mia vita…</a:t>
            </a:r>
            <a:endParaRPr sz="41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950" y="1868075"/>
            <a:ext cx="2638425" cy="30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800" y="1749563"/>
            <a:ext cx="35623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275" y="0"/>
            <a:ext cx="42567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143100" y="1149875"/>
            <a:ext cx="4428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solidFill>
                  <a:srgbClr val="FF0000"/>
                </a:solidFill>
              </a:rPr>
              <a:t>Le personalità</a:t>
            </a:r>
            <a:endParaRPr sz="3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Disegno realizzato da Luciano Marzullo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Colorato da Tracy Lobuono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Presentazione realizzata da: Luciano Marzullo, Tracy Lobuono, Francesco Zaccaro e Matteo Faillace.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Testo:Tracy Lobuono.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 D Tommaso Fiore Modugno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